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43"/>
    <a:srgbClr val="60B000"/>
    <a:srgbClr val="990099"/>
    <a:srgbClr val="CC0099"/>
    <a:srgbClr val="FE9202"/>
    <a:srgbClr val="007033"/>
    <a:srgbClr val="6C1A00"/>
    <a:srgbClr val="00AACC"/>
    <a:srgbClr val="5EEC3C"/>
    <a:srgbClr val="1D3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26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60941"/>
            <a:ext cx="8229600" cy="196778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E943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640685"/>
            <a:ext cx="8237835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86585"/>
            <a:ext cx="8246070" cy="91623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FFE94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502815"/>
            <a:ext cx="8246070" cy="3264448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96" y="353881"/>
            <a:ext cx="670820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E94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896" y="1256202"/>
            <a:ext cx="6708202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03" y="653084"/>
            <a:ext cx="8229600" cy="91623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FFE94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793943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266340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793943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266340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to </a:t>
            </a:r>
            <a:r>
              <a:rPr lang="en-US"/>
              <a:t>edit </a:t>
            </a:r>
            <a:br>
              <a:rPr lang="en-US"/>
            </a:br>
            <a:r>
              <a:rPr lang="en-US"/>
              <a:t>Master </a:t>
            </a: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FPPT.com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91995"/>
            <a:ext cx="8246070" cy="916230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655520"/>
            <a:ext cx="8246070" cy="3264448"/>
          </a:xfrm>
        </p:spPr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0896" y="891995"/>
            <a:ext cx="6708202" cy="763525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0896" y="1503969"/>
            <a:ext cx="6708202" cy="3511061"/>
          </a:xfrm>
        </p:spPr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4903" y="891995"/>
            <a:ext cx="8229600" cy="916230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Product 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On-screen Show (16:9)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2017-08-01T15:40:51Z</dcterms:created>
  <dcterms:modified xsi:type="dcterms:W3CDTF">2021-05-20T08:15:17Z</dcterms:modified>
</cp:coreProperties>
</file>