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0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01"/>
    <a:srgbClr val="FFAF9F"/>
    <a:srgbClr val="2A000F"/>
    <a:srgbClr val="48001A"/>
    <a:srgbClr val="4400EE"/>
    <a:srgbClr val="6C1A00"/>
    <a:srgbClr val="58004E"/>
    <a:srgbClr val="FE9202"/>
    <a:srgbClr val="80008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26" y="5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9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4965" y="1800401"/>
            <a:ext cx="7631835" cy="183246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4964" y="3640685"/>
            <a:ext cx="7631836" cy="642397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rgbClr val="FFC90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420" y="291492"/>
            <a:ext cx="8229600" cy="763526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rgbClr val="FFC90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502815"/>
            <a:ext cx="8246070" cy="3359508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3215" y="433880"/>
            <a:ext cx="6252689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90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3215" y="1044700"/>
            <a:ext cx="6252689" cy="351106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879" y="284776"/>
            <a:ext cx="8076896" cy="763525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rgbClr val="FFC90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564409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036806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564409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036806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4965" y="1808225"/>
            <a:ext cx="7631835" cy="1640354"/>
          </a:xfrm>
        </p:spPr>
        <p:txBody>
          <a:bodyPr>
            <a:normAutofit/>
          </a:bodyPr>
          <a:lstStyle/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CPS.com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94315" y="433880"/>
            <a:ext cx="8076894" cy="920985"/>
          </a:xfrm>
        </p:spPr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Make Effective Presentations</a:t>
            </a:r>
          </a:p>
          <a:p>
            <a:r>
              <a:rPr lang="en-US"/>
              <a:t>Using Awesome Backgrounds</a:t>
            </a:r>
          </a:p>
          <a:p>
            <a:r>
              <a:rPr lang="en-US"/>
              <a:t>Engage your Audience</a:t>
            </a:r>
          </a:p>
          <a:p>
            <a:r>
              <a:rPr lang="en-US"/>
              <a:t>Capture Audience Attention</a:t>
            </a:r>
          </a:p>
          <a:p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34130" y="281175"/>
            <a:ext cx="6252708" cy="725349"/>
          </a:xfrm>
        </p:spPr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Effective Presentations</a:t>
            </a:r>
          </a:p>
          <a:p>
            <a:r>
              <a:rPr lang="en-US" dirty="0"/>
              <a:t>Using Awesome Backgrounds</a:t>
            </a:r>
          </a:p>
          <a:p>
            <a:r>
              <a:rPr lang="en-US" dirty="0"/>
              <a:t>Engage your Audience</a:t>
            </a:r>
          </a:p>
          <a:p>
            <a:r>
              <a:rPr lang="en-US" dirty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2147020" y="448637"/>
            <a:ext cx="8164810" cy="763525"/>
          </a:xfrm>
        </p:spPr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Product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/>
              <a:t>Product B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On-screen Show (16:9)</PresentationFormat>
  <Paragraphs>22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Click to edit  Master title style</vt:lpstr>
      <vt:lpstr>Slide Title</vt:lpstr>
      <vt:lpstr>Slide Title</vt:lpstr>
      <vt:lpstr>Slide Title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2021-05-20T09:04:55Z</dcterms:modified>
</cp:coreProperties>
</file>