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D5FF"/>
    <a:srgbClr val="FF8225"/>
    <a:srgbClr val="FF2549"/>
    <a:srgbClr val="FF0D97"/>
    <a:srgbClr val="0000CC"/>
    <a:srgbClr val="003635"/>
    <a:srgbClr val="9EFF29"/>
    <a:srgbClr val="C80064"/>
    <a:srgbClr val="C33A1F"/>
    <a:srgbClr val="007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7815" y="2750571"/>
            <a:ext cx="8015750" cy="174031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9938" y="4321271"/>
            <a:ext cx="8001000" cy="67842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5DD5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23" y="666789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52716"/>
            <a:ext cx="8325464" cy="332576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7052" y="458157"/>
            <a:ext cx="6247121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5606" y="1231490"/>
            <a:ext cx="6238568" cy="3508626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319" y="773089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64076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11315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64076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11315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685" y="3325760"/>
            <a:ext cx="8045245" cy="752163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9938" y="4129543"/>
            <a:ext cx="8074740" cy="730043"/>
          </a:xfrm>
        </p:spPr>
        <p:txBody>
          <a:bodyPr/>
          <a:lstStyle/>
          <a:p>
            <a:r>
              <a:rPr lang="en-US" dirty="0"/>
              <a:t>FPPT.com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Product 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Master title style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2021-05-20T09:42:04Z</dcterms:modified>
</cp:coreProperties>
</file>