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EFF"/>
    <a:srgbClr val="FBFF53"/>
    <a:srgbClr val="FE7A99"/>
    <a:srgbClr val="FF5BA5"/>
    <a:srgbClr val="BEA7FF"/>
    <a:srgbClr val="D70DFF"/>
    <a:srgbClr val="9400E6"/>
    <a:srgbClr val="9900CC"/>
    <a:srgbClr val="CBB9FF"/>
    <a:srgbClr val="5EE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26" y="5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975F5-BD08-4348-BA30-950B93D0D449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03308-064A-4B2F-A17D-E9691033B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29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1960930"/>
            <a:ext cx="8246070" cy="1374345"/>
          </a:xfrm>
          <a:noFill/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76200" dist="38100" dir="3000000" algn="ctr" rotWithShape="0">
                    <a:schemeClr val="tx1">
                      <a:alpha val="41000"/>
                    </a:schemeClr>
                  </a:outerShdw>
                </a:effectLst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335275"/>
            <a:ext cx="8246070" cy="610820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6D9E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86585"/>
            <a:ext cx="8246070" cy="739290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6D9E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350110"/>
            <a:ext cx="8246070" cy="3359510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433880"/>
            <a:ext cx="6260906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6D9E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198559"/>
            <a:ext cx="6260906" cy="351106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433880"/>
            <a:ext cx="8246071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6D9E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82114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113634"/>
            <a:ext cx="4040188" cy="213787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682114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113634"/>
            <a:ext cx="4041775" cy="213787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16230"/>
            <a:ext cx="8246070" cy="739290"/>
          </a:xfrm>
        </p:spPr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655520"/>
            <a:ext cx="8246070" cy="3359510"/>
          </a:xfrm>
        </p:spPr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5" y="891995"/>
            <a:ext cx="6260906" cy="572644"/>
          </a:xfrm>
        </p:spPr>
        <p:txBody>
          <a:bodyPr>
            <a:normAutofit fontScale="90000"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48965" y="1503969"/>
            <a:ext cx="6260906" cy="3511061"/>
          </a:xfrm>
        </p:spPr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5" y="891995"/>
            <a:ext cx="8246071" cy="763525"/>
          </a:xfrm>
        </p:spPr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/>
              <a:t>Product B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325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57</Words>
  <Application>Microsoft Office PowerPoint</Application>
  <PresentationFormat>On-screen Show (16:9)</PresentationFormat>
  <Paragraphs>22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 Master title style</vt:lpstr>
      <vt:lpstr>Slide Title</vt:lpstr>
      <vt:lpstr>Slide Title</vt:lpstr>
      <vt:lpstr>Slide Title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Tnonglak Pan</cp:lastModifiedBy>
  <cp:revision>168</cp:revision>
  <dcterms:created xsi:type="dcterms:W3CDTF">2013-08-21T19:17:07Z</dcterms:created>
  <dcterms:modified xsi:type="dcterms:W3CDTF">2021-05-20T11:04:39Z</dcterms:modified>
</cp:coreProperties>
</file>