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58" r:id="rId5"/>
    <p:sldId id="260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D97"/>
    <a:srgbClr val="0000CC"/>
    <a:srgbClr val="003635"/>
    <a:srgbClr val="9EFF29"/>
    <a:srgbClr val="C80064"/>
    <a:srgbClr val="C33A1F"/>
    <a:srgbClr val="FF2549"/>
    <a:srgbClr val="007033"/>
    <a:srgbClr val="D6370C"/>
    <a:srgbClr val="1D3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26" y="5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596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7812" y="707923"/>
            <a:ext cx="7978879" cy="1592826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7814" y="2352366"/>
            <a:ext cx="8001000" cy="678426"/>
          </a:xfrm>
        </p:spPr>
        <p:txBody>
          <a:bodyPr>
            <a:normAutofit/>
          </a:bodyPr>
          <a:lstStyle>
            <a:lvl1pPr marL="0" indent="0" algn="r">
              <a:buNone/>
              <a:defRPr sz="2800" b="0" i="0">
                <a:solidFill>
                  <a:srgbClr val="FF0D9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069" y="298080"/>
            <a:ext cx="8259098" cy="763526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714" y="1364226"/>
            <a:ext cx="8246070" cy="3414249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480" y="613015"/>
            <a:ext cx="6283782" cy="725349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9238" y="1437968"/>
            <a:ext cx="6304935" cy="3250529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66" y="242149"/>
            <a:ext cx="8093365" cy="763525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131" y="1670258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131" y="2142655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7252" y="1670258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7252" y="2142655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66568" y="685800"/>
            <a:ext cx="6975987" cy="1659188"/>
          </a:xfrm>
        </p:spPr>
        <p:txBody>
          <a:bodyPr>
            <a:normAutofit/>
          </a:bodyPr>
          <a:lstStyle/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1161" y="2337613"/>
            <a:ext cx="7875639" cy="730043"/>
          </a:xfrm>
        </p:spPr>
        <p:txBody>
          <a:bodyPr/>
          <a:lstStyle/>
          <a:p>
            <a:r>
              <a:rPr lang="en-US" dirty="0"/>
              <a:t>CPS.com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714" y="425250"/>
            <a:ext cx="5506137" cy="763526"/>
          </a:xfrm>
        </p:spPr>
        <p:txBody>
          <a:bodyPr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Make Effective Presentations</a:t>
            </a:r>
          </a:p>
          <a:p>
            <a:r>
              <a:rPr lang="en-US" dirty="0"/>
              <a:t>Using Awesome Backgrounds</a:t>
            </a:r>
          </a:p>
          <a:p>
            <a:r>
              <a:rPr lang="en-US" dirty="0"/>
              <a:t>Engage your Audience</a:t>
            </a:r>
          </a:p>
          <a:p>
            <a:r>
              <a:rPr lang="en-US" dirty="0"/>
              <a:t>Capture Audience Attention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Make Effective Presentations</a:t>
            </a:r>
          </a:p>
          <a:p>
            <a:r>
              <a:rPr lang="en-US" dirty="0"/>
              <a:t>Using Awesome Backgrounds</a:t>
            </a:r>
          </a:p>
          <a:p>
            <a:r>
              <a:rPr lang="en-US" dirty="0"/>
              <a:t>Engage your Audience</a:t>
            </a:r>
          </a:p>
          <a:p>
            <a:r>
              <a:rPr lang="en-US" dirty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2131" y="525852"/>
            <a:ext cx="5225008" cy="753125"/>
          </a:xfrm>
        </p:spPr>
        <p:txBody>
          <a:bodyPr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Product 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Feature 1</a:t>
            </a:r>
          </a:p>
          <a:p>
            <a:r>
              <a:rPr lang="en-US"/>
              <a:t>Feature 2</a:t>
            </a:r>
          </a:p>
          <a:p>
            <a:r>
              <a:rPr lang="en-US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/>
              <a:t>Product B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/>
              <a:t>Feature 1</a:t>
            </a:r>
          </a:p>
          <a:p>
            <a:r>
              <a:rPr lang="en-US"/>
              <a:t>Feature 2</a:t>
            </a:r>
          </a:p>
          <a:p>
            <a:r>
              <a:rPr lang="en-US"/>
              <a:t>Feature 3</a:t>
            </a:r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Microsoft Office PowerPoint</Application>
  <PresentationFormat>On-screen Show (16:9)</PresentationFormat>
  <Paragraphs>22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Click to edit  Master title style</vt:lpstr>
      <vt:lpstr>Slide Title</vt:lpstr>
      <vt:lpstr>Slide Title</vt:lpstr>
      <vt:lpstr>Slide Title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2017-08-01T15:40:51Z</dcterms:created>
  <dcterms:modified xsi:type="dcterms:W3CDTF">2021-05-20T10:37:30Z</dcterms:modified>
</cp:coreProperties>
</file>