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9" r:id="rId4"/>
    <p:sldId id="258" r:id="rId5"/>
    <p:sldId id="260" r:id="rId6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2A00"/>
    <a:srgbClr val="4E0233"/>
    <a:srgbClr val="1D3A00"/>
    <a:srgbClr val="00CC99"/>
    <a:srgbClr val="66FFCC"/>
    <a:srgbClr val="007033"/>
    <a:srgbClr val="FE9202"/>
    <a:srgbClr val="CC0099"/>
    <a:srgbClr val="6C1A00"/>
    <a:srgbClr val="E7FF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26" y="54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D18E60-4300-4729-A0D7-6AB984C3922D}" type="datetimeFigureOut">
              <a:rPr lang="en-US" smtClean="0"/>
              <a:t>5/20/2021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533E96-F078-4B3D-A8F4-F1AF21EBC3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43001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50B06-B074-48FC-8CFD-53D2CD8FB95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45968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1671" y="3182570"/>
            <a:ext cx="7940660" cy="1068934"/>
          </a:xfr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algn="l">
              <a:defRPr sz="3600">
                <a:solidFill>
                  <a:srgbClr val="00B0F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1671" y="4251505"/>
            <a:ext cx="7940660" cy="763525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5/20/2021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E:\websites\free-power-point-templates\2012\logos.png">
            <a:extLst>
              <a:ext uri="{FF2B5EF4-FFF2-40B4-BE49-F238E27FC236}">
                <a16:creationId xmlns:a16="http://schemas.microsoft.com/office/drawing/2014/main" id="{08B89D22-1D6E-450B-881F-4D2A4C527F7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8475" y="2326213"/>
            <a:ext cx="1463784" cy="526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044700"/>
            <a:ext cx="8246070" cy="763525"/>
          </a:xfrm>
        </p:spPr>
        <p:txBody>
          <a:bodyPr>
            <a:normAutofit/>
          </a:bodyPr>
          <a:lstStyle>
            <a:lvl1pPr algn="l">
              <a:defRPr sz="3600" baseline="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5" y="1808225"/>
            <a:ext cx="8246070" cy="2901396"/>
          </a:xfrm>
        </p:spPr>
        <p:txBody>
          <a:bodyPr/>
          <a:lstStyle>
            <a:lvl1pPr algn="l">
              <a:defRPr sz="2800">
                <a:solidFill>
                  <a:schemeClr val="bg1"/>
                </a:solidFill>
              </a:defRPr>
            </a:lvl1pPr>
            <a:lvl2pPr algn="l">
              <a:defRPr>
                <a:solidFill>
                  <a:schemeClr val="bg1"/>
                </a:solidFill>
              </a:defRPr>
            </a:lvl2pPr>
            <a:lvl3pPr algn="l">
              <a:defRPr>
                <a:solidFill>
                  <a:schemeClr val="bg1"/>
                </a:solidFill>
              </a:defRPr>
            </a:lvl3pPr>
            <a:lvl4pPr algn="l">
              <a:defRPr>
                <a:solidFill>
                  <a:schemeClr val="bg1"/>
                </a:solidFill>
              </a:defRPr>
            </a:lvl4pPr>
            <a:lvl5pPr algn="l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6835" y="433880"/>
            <a:ext cx="6108200" cy="725349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6835" y="1197405"/>
            <a:ext cx="6108200" cy="3511061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5/20/2021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044700"/>
            <a:ext cx="8246070" cy="763525"/>
          </a:xfrm>
        </p:spPr>
        <p:txBody>
          <a:bodyPr>
            <a:normAutofit/>
          </a:bodyPr>
          <a:lstStyle>
            <a:lvl1pPr algn="l">
              <a:defRPr sz="3600" baseline="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6879" y="1808224"/>
            <a:ext cx="4040188" cy="479822"/>
          </a:xfr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6879" y="2280621"/>
            <a:ext cx="4040188" cy="2276294"/>
          </a:xfrm>
        </p:spPr>
        <p:txBody>
          <a:bodyPr/>
          <a:lstStyle>
            <a:lvl1pPr algn="ctr">
              <a:defRPr sz="2400">
                <a:solidFill>
                  <a:schemeClr val="bg1"/>
                </a:solidFill>
              </a:defRPr>
            </a:lvl1pPr>
            <a:lvl2pPr algn="ctr">
              <a:defRPr sz="2000">
                <a:solidFill>
                  <a:schemeClr val="bg1"/>
                </a:solidFill>
              </a:defRPr>
            </a:lvl2pPr>
            <a:lvl3pPr algn="ctr">
              <a:defRPr sz="1800">
                <a:solidFill>
                  <a:schemeClr val="bg1"/>
                </a:solidFill>
              </a:defRPr>
            </a:lvl3pPr>
            <a:lvl4pPr algn="ctr">
              <a:defRPr sz="1600">
                <a:solidFill>
                  <a:schemeClr val="bg1"/>
                </a:solidFill>
              </a:defRPr>
            </a:lvl4pPr>
            <a:lvl5pPr algn="ctr"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2000" y="1808224"/>
            <a:ext cx="4041775" cy="479822"/>
          </a:xfr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72000" y="2280621"/>
            <a:ext cx="4041775" cy="2276294"/>
          </a:xfrm>
        </p:spPr>
        <p:txBody>
          <a:bodyPr/>
          <a:lstStyle>
            <a:lvl1pPr algn="ctr">
              <a:defRPr sz="2400">
                <a:solidFill>
                  <a:schemeClr val="bg1"/>
                </a:solidFill>
              </a:defRPr>
            </a:lvl1pPr>
            <a:lvl2pPr algn="ctr">
              <a:defRPr sz="2000">
                <a:solidFill>
                  <a:schemeClr val="bg1"/>
                </a:solidFill>
              </a:defRPr>
            </a:lvl2pPr>
            <a:lvl3pPr algn="ctr">
              <a:defRPr sz="1800">
                <a:solidFill>
                  <a:schemeClr val="bg1"/>
                </a:solidFill>
              </a:defRPr>
            </a:lvl3pPr>
            <a:lvl4pPr algn="ctr">
              <a:defRPr sz="1600">
                <a:solidFill>
                  <a:schemeClr val="bg1"/>
                </a:solidFill>
              </a:defRPr>
            </a:lvl4pPr>
            <a:lvl5pPr algn="ctr"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5/20/2021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5/20/2021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5/20/2021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5/20/2021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5/20/2021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1E867DF-3DCA-4725-94F0-F2B6BD747A82}"/>
              </a:ext>
            </a:extLst>
          </p:cNvPr>
          <p:cNvSpPr txBox="1"/>
          <p:nvPr userDrawn="1"/>
        </p:nvSpPr>
        <p:spPr>
          <a:xfrm>
            <a:off x="-9150" y="5213747"/>
            <a:ext cx="83896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This presentation uses a free template provided by FPPT.com</a:t>
            </a:r>
          </a:p>
          <a:p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www.free-power-point-templates.com</a:t>
            </a:r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07080" y="3029865"/>
            <a:ext cx="7635250" cy="122164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07080" y="4098800"/>
            <a:ext cx="7635250" cy="610820"/>
          </a:xfrm>
        </p:spPr>
        <p:txBody>
          <a:bodyPr>
            <a:normAutofit/>
          </a:bodyPr>
          <a:lstStyle/>
          <a:p>
            <a:r>
              <a:rPr lang="en-US" dirty="0"/>
              <a:t>CPS.com</a:t>
            </a:r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739290"/>
            <a:ext cx="8246070" cy="916230"/>
          </a:xfrm>
        </p:spPr>
        <p:txBody>
          <a:bodyPr>
            <a:normAutofit/>
          </a:bodyPr>
          <a:lstStyle/>
          <a:p>
            <a:r>
              <a:rPr lang="en-US" dirty="0"/>
              <a:t>Slide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Make Effective Presentations</a:t>
            </a:r>
          </a:p>
          <a:p>
            <a:r>
              <a:rPr lang="en-US"/>
              <a:t>Using Awesome Backgrounds</a:t>
            </a:r>
          </a:p>
          <a:p>
            <a:r>
              <a:rPr lang="en-US"/>
              <a:t>Engage your Audience</a:t>
            </a:r>
          </a:p>
          <a:p>
            <a:r>
              <a:rPr lang="en-US"/>
              <a:t>Capture Audience Attention</a:t>
            </a:r>
          </a:p>
          <a:p>
            <a:endParaRPr lang="en-US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86835" y="433880"/>
            <a:ext cx="6108200" cy="725349"/>
          </a:xfrm>
        </p:spPr>
        <p:txBody>
          <a:bodyPr>
            <a:normAutofit/>
          </a:bodyPr>
          <a:lstStyle/>
          <a:p>
            <a:r>
              <a:rPr lang="en-US" dirty="0"/>
              <a:t>Slide Title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586835" y="1350110"/>
            <a:ext cx="6108200" cy="3511061"/>
          </a:xfrm>
        </p:spPr>
        <p:txBody>
          <a:bodyPr/>
          <a:lstStyle/>
          <a:p>
            <a:r>
              <a:rPr lang="en-US" dirty="0"/>
              <a:t>Make Effective Presentations</a:t>
            </a:r>
          </a:p>
          <a:p>
            <a:r>
              <a:rPr lang="en-US" dirty="0"/>
              <a:t>Using Awesome Backgrounds</a:t>
            </a:r>
          </a:p>
          <a:p>
            <a:r>
              <a:rPr lang="en-US" dirty="0"/>
              <a:t>Engage your Audience</a:t>
            </a:r>
          </a:p>
          <a:p>
            <a:r>
              <a:rPr lang="en-US" dirty="0"/>
              <a:t>Capture Audience Attention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48965" y="891995"/>
            <a:ext cx="8093365" cy="916230"/>
          </a:xfrm>
        </p:spPr>
        <p:txBody>
          <a:bodyPr>
            <a:normAutofit/>
          </a:bodyPr>
          <a:lstStyle/>
          <a:p>
            <a:r>
              <a:rPr lang="en-US" dirty="0"/>
              <a:t>Slide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536879" y="1960929"/>
            <a:ext cx="4040188" cy="479822"/>
          </a:xfrm>
        </p:spPr>
        <p:txBody>
          <a:bodyPr/>
          <a:lstStyle/>
          <a:p>
            <a:r>
              <a:rPr lang="en-US" dirty="0"/>
              <a:t>Product 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536879" y="2433326"/>
            <a:ext cx="4040188" cy="2276294"/>
          </a:xfrm>
        </p:spPr>
        <p:txBody>
          <a:bodyPr/>
          <a:lstStyle/>
          <a:p>
            <a:r>
              <a:rPr lang="en-US"/>
              <a:t>Feature 1</a:t>
            </a:r>
          </a:p>
          <a:p>
            <a:r>
              <a:rPr lang="en-US"/>
              <a:t>Feature 2</a:t>
            </a:r>
          </a:p>
          <a:p>
            <a:r>
              <a:rPr lang="en-US"/>
              <a:t>Feature 3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4572000" y="1960929"/>
            <a:ext cx="4041775" cy="479822"/>
          </a:xfrm>
        </p:spPr>
        <p:txBody>
          <a:bodyPr/>
          <a:lstStyle/>
          <a:p>
            <a:r>
              <a:rPr lang="en-US"/>
              <a:t>Product B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>
          <a:xfrm>
            <a:off x="4572000" y="2433326"/>
            <a:ext cx="4041775" cy="2276294"/>
          </a:xfrm>
        </p:spPr>
        <p:txBody>
          <a:bodyPr/>
          <a:lstStyle/>
          <a:p>
            <a:r>
              <a:rPr lang="en-US"/>
              <a:t>Feature 1</a:t>
            </a:r>
          </a:p>
          <a:p>
            <a:r>
              <a:rPr lang="en-US"/>
              <a:t>Feature 2</a:t>
            </a:r>
          </a:p>
          <a:p>
            <a:r>
              <a:rPr lang="en-US"/>
              <a:t>Feature 3</a:t>
            </a:r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1006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</Words>
  <Application>Microsoft Office PowerPoint</Application>
  <PresentationFormat>On-screen Show (16:9)</PresentationFormat>
  <Paragraphs>22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Click to edit Master title style</vt:lpstr>
      <vt:lpstr>Slide Title</vt:lpstr>
      <vt:lpstr>Slide Title</vt:lpstr>
      <vt:lpstr>Slide Title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2017-08-01T15:40:51Z</dcterms:created>
  <dcterms:modified xsi:type="dcterms:W3CDTF">2021-05-20T09:22:56Z</dcterms:modified>
</cp:coreProperties>
</file>