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99E-2"/>
                  <c:y val="5.963879660588451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Bachelor’s</a:t>
                    </a:r>
                    <a:r>
                      <a:rPr lang="en-US" sz="1400" baseline="0" dirty="0" smtClean="0"/>
                      <a:t> </a:t>
                    </a:r>
                    <a:r>
                      <a:rPr lang="en-US" sz="1400" dirty="0" smtClean="0"/>
                      <a:t>Degree</a:t>
                    </a:r>
                    <a:r>
                      <a:rPr lang="en-US" sz="1400" dirty="0"/>
                      <a:t>  
66%</a:t>
                    </a:r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-1.7536307961504797E-2"/>
                  <c:y val="5.3541848935549696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/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rdia New" pitchFamily="34" charset="-34"/>
          <a:cs typeface="Cordia New" pitchFamily="34" charset="-34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>
                        <a:latin typeface="Cordia New" pitchFamily="34" charset="-34"/>
                        <a:cs typeface="Cordia New" pitchFamily="34" charset="-34"/>
                      </a:rPr>
                      <a:t>A</a:t>
                    </a:r>
                    <a:r>
                      <a:rPr lang="en-US" sz="1200" dirty="0"/>
                      <a:t>cademic </a:t>
                    </a:r>
                    <a:r>
                      <a:rPr lang="en-US" dirty="0"/>
                      <a:t>Staffs
36%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>
                    <a:latin typeface="Cordia New" pitchFamily="34" charset="-34"/>
                    <a:cs typeface="Cordia New" pitchFamily="34" charset="-34"/>
                  </a:defRPr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0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25180"/>
            <a:ext cx="7772400" cy="1008140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805330"/>
            <a:ext cx="6400800" cy="50407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24410" y="274638"/>
            <a:ext cx="116239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5670" y="274638"/>
            <a:ext cx="518472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679" y="4509150"/>
            <a:ext cx="6227033" cy="1352662"/>
          </a:xfrm>
        </p:spPr>
        <p:txBody>
          <a:bodyPr anchor="t">
            <a:normAutofit/>
          </a:bodyPr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679" y="2906713"/>
            <a:ext cx="6227033" cy="16024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5670" y="1600200"/>
            <a:ext cx="3168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08130" y="1600200"/>
            <a:ext cx="317867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8272" y="1535113"/>
            <a:ext cx="309382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8272" y="2174875"/>
            <a:ext cx="30938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6120" y="1535113"/>
            <a:ext cx="325068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6120" y="2174875"/>
            <a:ext cx="325068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671" y="273050"/>
            <a:ext cx="25203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0040" y="273050"/>
            <a:ext cx="382676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5671" y="1435100"/>
            <a:ext cx="25203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3710" y="4800600"/>
            <a:ext cx="626487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83710" y="612775"/>
            <a:ext cx="626487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3710" y="5367338"/>
            <a:ext cx="626487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0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5670" y="274638"/>
            <a:ext cx="649113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5670" y="1484730"/>
            <a:ext cx="6491130" cy="4641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AE827-BAF9-4265-A83E-61B7FCA846F0}" type="datetimeFigureOut">
              <a:rPr lang="th-TH" smtClean="0"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9CA56-41B1-446E-970E-EB37A542537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Cordia New" pitchFamily="34" charset="-34"/>
          <a:ea typeface="+mj-ea"/>
          <a:cs typeface="Cordia New" pitchFamily="34" charset="-34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</p:nvPr>
        </p:nvGraphicFramePr>
        <p:xfrm>
          <a:off x="2195736" y="1628750"/>
          <a:ext cx="6696864" cy="367245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463181"/>
                <a:gridCol w="5233683"/>
              </a:tblGrid>
              <a:tr h="48716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Name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University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487163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Established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1917 </a:t>
                      </a:r>
                      <a:endParaRPr lang="en-US" sz="2000" kern="1200" baseline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861903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Area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456 acres</a:t>
                      </a:r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</a:p>
                    <a:p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(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Approximately 1,844,800 m</a:t>
                      </a:r>
                      <a:r>
                        <a:rPr lang="en-US" sz="2000" kern="1200" baseline="30000" dirty="0" smtClean="0"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)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487163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Location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254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Phayathai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Road,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Pathumwan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, Bangkok, Thailand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8619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2012-2017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University is Thailand’s source of knowledge and reference, a guiding light of wisdom for sustainable development.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487163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CU President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Professor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Pirom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Kamolratanakul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,M.D.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483776" y="283856"/>
            <a:ext cx="3240450" cy="1143000"/>
          </a:xfrm>
        </p:spPr>
        <p:txBody>
          <a:bodyPr/>
          <a:lstStyle/>
          <a:p>
            <a:r>
              <a:rPr lang="en-US" sz="2400" dirty="0" smtClean="0"/>
              <a:t>Number of Students</a:t>
            </a:r>
            <a:endParaRPr lang="th-TH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95736" y="4221168"/>
          <a:ext cx="3888540" cy="1956978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546692"/>
                <a:gridCol w="1341848"/>
              </a:tblGrid>
              <a:tr h="36005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26,305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3342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Master’s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Higher 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2,674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2195736" y="1340768"/>
          <a:ext cx="388854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6156176" y="2348880"/>
          <a:ext cx="288040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156176" y="5393885"/>
          <a:ext cx="2915816" cy="771525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1909633"/>
                <a:gridCol w="1006183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2,856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Other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5,156</a:t>
                      </a:r>
                      <a:endParaRPr lang="th-TH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6361898" y="1205880"/>
            <a:ext cx="26025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rdia New" pitchFamily="34" charset="-34"/>
                <a:ea typeface="+mj-ea"/>
                <a:cs typeface="Cordia New" pitchFamily="34" charset="-34"/>
              </a:rPr>
              <a:t>Number of Personnel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rdia New" pitchFamily="34" charset="-34"/>
              <a:ea typeface="+mj-ea"/>
              <a:cs typeface="Cordia New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96336" y="6309320"/>
            <a:ext cx="142378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 smtClean="0">
                <a:latin typeface="Cordia New" pitchFamily="34" charset="-34"/>
                <a:ea typeface="Arial Unicode MS" pitchFamily="34" charset="-128"/>
                <a:cs typeface="Cordia New" pitchFamily="34" charset="-34"/>
              </a:rPr>
              <a:t>*Information as of 2013</a:t>
            </a:r>
            <a:endParaRPr lang="th-TH" sz="1400" i="1" dirty="0">
              <a:latin typeface="Cordia New" pitchFamily="34" charset="-34"/>
              <a:ea typeface="Arial Unicode MS" pitchFamily="34" charset="-128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4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24744"/>
            <a:ext cx="686580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4" name="Picture 3" descr="Mar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9750" y="1340780"/>
            <a:ext cx="3348354" cy="2232236"/>
          </a:xfrm>
          <a:prstGeom prst="rect">
            <a:avLst/>
          </a:prstGeom>
        </p:spPr>
      </p:pic>
      <p:pic>
        <p:nvPicPr>
          <p:cNvPr id="5" name="Picture 4" descr="B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35900" y="3789040"/>
            <a:ext cx="3348354" cy="2232236"/>
          </a:xfrm>
          <a:prstGeom prst="rect">
            <a:avLst/>
          </a:prstGeom>
        </p:spPr>
      </p:pic>
      <p:pic>
        <p:nvPicPr>
          <p:cNvPr id="6" name="Picture 5" descr="Busine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59750" y="3789040"/>
            <a:ext cx="3348354" cy="2232236"/>
          </a:xfrm>
          <a:prstGeom prst="rect">
            <a:avLst/>
          </a:prstGeom>
        </p:spPr>
      </p:pic>
      <p:pic>
        <p:nvPicPr>
          <p:cNvPr id="7" name="Picture 6" descr="Gran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35900" y="1340780"/>
            <a:ext cx="3348354" cy="22322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Chulalongkorn</a:t>
            </a:r>
            <a:r>
              <a:rPr lang="en-US" dirty="0" smtClean="0"/>
              <a:t> University Campus</a:t>
            </a:r>
            <a:endParaRPr lang="th-TH" dirty="0"/>
          </a:p>
        </p:txBody>
      </p:sp>
      <p:pic>
        <p:nvPicPr>
          <p:cNvPr id="4" name="Picture 2" descr="Z:\CICC\Nim\Gallery CU pic\รูปจุฬาฯ\Building around CU\as a logo\Building_0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9399" y="3717032"/>
            <a:ext cx="3326026" cy="2217350"/>
          </a:xfrm>
          <a:prstGeom prst="rect">
            <a:avLst/>
          </a:prstGeom>
          <a:noFill/>
        </p:spPr>
      </p:pic>
      <p:pic>
        <p:nvPicPr>
          <p:cNvPr id="5" name="Picture 3" descr="Z:\CICC\Nim\Gallery CU pic\รูปจุฬาฯ\Building around CU\as a logo\Building_0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316765"/>
            <a:ext cx="3384376" cy="2256251"/>
          </a:xfrm>
          <a:prstGeom prst="rect">
            <a:avLst/>
          </a:prstGeom>
          <a:noFill/>
        </p:spPr>
      </p:pic>
      <p:pic>
        <p:nvPicPr>
          <p:cNvPr id="6" name="Picture 4" descr="Z:\CICC\Nim\Gallery CU pic\รูปจุฬาฯ\Building_0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0358" y="1316766"/>
            <a:ext cx="3370438" cy="2246959"/>
          </a:xfrm>
          <a:prstGeom prst="rect">
            <a:avLst/>
          </a:prstGeom>
          <a:noFill/>
        </p:spPr>
      </p:pic>
      <p:pic>
        <p:nvPicPr>
          <p:cNvPr id="7" name="Picture 2" descr="Z:\CICC\Nim\Gallery CU pic\รูปจุฬาฯ\CU Teacher's Day\as a logo\teacher_1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7" y="3717032"/>
            <a:ext cx="3384376" cy="22562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267744" y="1628750"/>
            <a:ext cx="655272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Address:	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Chulalongkorn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University, 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Phyathai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Road, </a:t>
            </a:r>
            <a:endParaRPr lang="en-US" b="1" dirty="0" smtClean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Pathumwan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Bangkok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Thailand 10330</a:t>
            </a:r>
          </a:p>
          <a:p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Telephone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:	+66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2 218 3335</a:t>
            </a: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Fax: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+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66 2 216 1299</a:t>
            </a: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E-mail: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u="sng" dirty="0" smtClean="0">
                <a:latin typeface="Cordia New" pitchFamily="34" charset="-34"/>
                <a:cs typeface="Cordia New" pitchFamily="34" charset="-34"/>
              </a:rPr>
              <a:t>cicc@chula.ac.th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Website: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b="1" u="sng" dirty="0" smtClean="0">
                <a:latin typeface="Cordia New" pitchFamily="34" charset="-34"/>
                <a:cs typeface="Cordia New" pitchFamily="34" charset="-34"/>
              </a:rPr>
              <a:t>www.chula.ac.th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116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CU at A Glance</vt:lpstr>
      <vt:lpstr>Number of Students</vt:lpstr>
      <vt:lpstr>CU Map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CasperX</dc:creator>
  <cp:lastModifiedBy>CasperX</cp:lastModifiedBy>
  <cp:revision>2</cp:revision>
  <dcterms:created xsi:type="dcterms:W3CDTF">2014-09-11T07:39:08Z</dcterms:created>
  <dcterms:modified xsi:type="dcterms:W3CDTF">2014-09-11T07:46:55Z</dcterms:modified>
</cp:coreProperties>
</file>