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37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Bachelor’s</a:t>
                    </a:r>
                    <a:r>
                      <a:rPr lang="en-US" sz="1400" baseline="0" dirty="0" smtClean="0"/>
                      <a:t> </a:t>
                    </a:r>
                    <a:r>
                      <a:rPr lang="en-US" sz="1400" dirty="0" smtClean="0"/>
                      <a:t>Degree</a:t>
                    </a:r>
                    <a:r>
                      <a:rPr lang="en-US" sz="14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rdia New" pitchFamily="34" charset="-34"/>
          <a:cs typeface="Cordia New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>
                        <a:latin typeface="Cordia New" pitchFamily="34" charset="-34"/>
                        <a:cs typeface="Cordia New" pitchFamily="34" charset="-34"/>
                      </a:rPr>
                      <a:t>A</a:t>
                    </a:r>
                    <a:r>
                      <a:rPr lang="en-US" sz="1200" dirty="0"/>
                      <a:t>cademic </a:t>
                    </a:r>
                    <a:r>
                      <a:rPr lang="en-US" dirty="0"/>
                      <a:t>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200">
                    <a:latin typeface="Cordia New" pitchFamily="34" charset="-34"/>
                    <a:cs typeface="Cordia New" pitchFamily="34" charset="-34"/>
                  </a:defRPr>
                </a:pPr>
                <a:endParaRPr lang="th-TH"/>
              </a:p>
            </c:txPr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400">
          <a:latin typeface="Courier New" pitchFamily="49" charset="0"/>
          <a:cs typeface="Courier New" pitchFamily="49" charset="0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3-1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428"/>
            <a:ext cx="9144000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20" y="1673330"/>
            <a:ext cx="4032560" cy="2259740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accent6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20" y="4005080"/>
            <a:ext cx="4032560" cy="12710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dia New" pitchFamily="34" charset="-34"/>
                <a:cs typeface="Cordia New" pitchFamily="34" charset="-34"/>
              </a:defRPr>
            </a:lvl1pPr>
            <a:lvl2pPr>
              <a:defRPr>
                <a:latin typeface="Cordia New" pitchFamily="34" charset="-34"/>
                <a:cs typeface="Cordia New" pitchFamily="34" charset="-34"/>
              </a:defRPr>
            </a:lvl2pPr>
            <a:lvl3pPr>
              <a:defRPr>
                <a:latin typeface="Cordia New" pitchFamily="34" charset="-34"/>
                <a:cs typeface="Cordia New" pitchFamily="34" charset="-34"/>
              </a:defRPr>
            </a:lvl3pPr>
            <a:lvl4pPr>
              <a:defRPr>
                <a:latin typeface="Cordia New" pitchFamily="34" charset="-34"/>
                <a:cs typeface="Cordia New" pitchFamily="34" charset="-34"/>
              </a:defRPr>
            </a:lvl4pPr>
            <a:lvl5pPr>
              <a:defRPr>
                <a:latin typeface="Cordia New" pitchFamily="34" charset="-34"/>
                <a:cs typeface="Cordia New" pitchFamily="34" charset="-34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52670"/>
            <a:ext cx="2057400" cy="5073493"/>
          </a:xfrm>
        </p:spPr>
        <p:txBody>
          <a:bodyPr vert="eaVert">
            <a:normAutofit/>
          </a:bodyPr>
          <a:lstStyle>
            <a:lvl1pPr>
              <a:defRPr sz="4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52670"/>
            <a:ext cx="6019800" cy="5073493"/>
          </a:xfrm>
        </p:spPr>
        <p:txBody>
          <a:bodyPr vert="eaVert"/>
          <a:lstStyle>
            <a:lvl1pPr>
              <a:defRPr>
                <a:latin typeface="Cordia New" pitchFamily="34" charset="-34"/>
                <a:cs typeface="Cordia New" pitchFamily="34" charset="-34"/>
              </a:defRPr>
            </a:lvl1pPr>
            <a:lvl2pPr>
              <a:defRPr>
                <a:latin typeface="Cordia New" pitchFamily="34" charset="-34"/>
                <a:cs typeface="Cordia New" pitchFamily="34" charset="-34"/>
              </a:defRPr>
            </a:lvl2pPr>
            <a:lvl3pPr>
              <a:defRPr>
                <a:latin typeface="Cordia New" pitchFamily="34" charset="-34"/>
                <a:cs typeface="Cordia New" pitchFamily="34" charset="-34"/>
              </a:defRPr>
            </a:lvl3pPr>
            <a:lvl4pPr>
              <a:defRPr>
                <a:latin typeface="Cordia New" pitchFamily="34" charset="-34"/>
                <a:cs typeface="Cordia New" pitchFamily="34" charset="-34"/>
              </a:defRPr>
            </a:lvl4pPr>
            <a:lvl5pPr>
              <a:defRPr>
                <a:latin typeface="Cordia New" pitchFamily="34" charset="-34"/>
                <a:cs typeface="Cordia New" pitchFamily="34" charset="-34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3-1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428"/>
            <a:ext cx="9144000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71030" cy="1143000"/>
          </a:xfrm>
        </p:spPr>
        <p:txBody>
          <a:bodyPr/>
          <a:lstStyle>
            <a:lvl1pPr>
              <a:defRPr b="1">
                <a:solidFill>
                  <a:schemeClr val="accent6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1pPr>
            <a:lvl2pPr>
              <a:defRPr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2pPr>
            <a:lvl3pPr>
              <a:defRPr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3pPr>
            <a:lvl4pPr>
              <a:defRPr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4pPr>
            <a:lvl5pPr>
              <a:defRPr>
                <a:solidFill>
                  <a:schemeClr val="tx1"/>
                </a:solidFill>
                <a:latin typeface="Cordia New" pitchFamily="34" charset="-34"/>
                <a:cs typeface="Cordia New" pitchFamily="34" charset="-34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6">
                    <a:lumMod val="50000"/>
                  </a:schemeClr>
                </a:solidFill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ordia New" pitchFamily="34" charset="-34"/>
                <a:cs typeface="Cordia New" pitchFamily="34" charset="-34"/>
              </a:defRPr>
            </a:lvl1pPr>
            <a:lvl2pPr>
              <a:defRPr sz="2400">
                <a:latin typeface="Cordia New" pitchFamily="34" charset="-34"/>
                <a:cs typeface="Cordia New" pitchFamily="34" charset="-34"/>
              </a:defRPr>
            </a:lvl2pPr>
            <a:lvl3pPr>
              <a:defRPr sz="2000">
                <a:latin typeface="Cordia New" pitchFamily="34" charset="-34"/>
                <a:cs typeface="Cordia New" pitchFamily="34" charset="-34"/>
              </a:defRPr>
            </a:lvl3pPr>
            <a:lvl4pPr>
              <a:defRPr sz="1800">
                <a:latin typeface="Cordia New" pitchFamily="34" charset="-34"/>
                <a:cs typeface="Cordia New" pitchFamily="34" charset="-34"/>
              </a:defRPr>
            </a:lvl4pPr>
            <a:lvl5pPr>
              <a:defRPr sz="1800">
                <a:latin typeface="Cordia New" pitchFamily="34" charset="-34"/>
                <a:cs typeface="Cordia New" pitchFamily="34" charset="-34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ordia New" pitchFamily="34" charset="-34"/>
                <a:cs typeface="Cordia New" pitchFamily="34" charset="-34"/>
              </a:defRPr>
            </a:lvl1pPr>
            <a:lvl2pPr>
              <a:defRPr sz="2400">
                <a:latin typeface="Cordia New" pitchFamily="34" charset="-34"/>
                <a:cs typeface="Cordia New" pitchFamily="34" charset="-34"/>
              </a:defRPr>
            </a:lvl2pPr>
            <a:lvl3pPr>
              <a:defRPr sz="2000">
                <a:latin typeface="Cordia New" pitchFamily="34" charset="-34"/>
                <a:cs typeface="Cordia New" pitchFamily="34" charset="-34"/>
              </a:defRPr>
            </a:lvl3pPr>
            <a:lvl4pPr>
              <a:defRPr sz="1800">
                <a:latin typeface="Cordia New" pitchFamily="34" charset="-34"/>
                <a:cs typeface="Cordia New" pitchFamily="34" charset="-34"/>
              </a:defRPr>
            </a:lvl4pPr>
            <a:lvl5pPr>
              <a:defRPr sz="1800">
                <a:latin typeface="Cordia New" pitchFamily="34" charset="-34"/>
                <a:cs typeface="Cordia New" pitchFamily="34" charset="-34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ordia New" pitchFamily="34" charset="-34"/>
                <a:cs typeface="Cordia New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ordia New" pitchFamily="34" charset="-34"/>
                <a:cs typeface="Cordia New" pitchFamily="34" charset="-34"/>
              </a:defRPr>
            </a:lvl1pPr>
            <a:lvl2pPr>
              <a:defRPr sz="2000">
                <a:latin typeface="Cordia New" pitchFamily="34" charset="-34"/>
                <a:cs typeface="Cordia New" pitchFamily="34" charset="-34"/>
              </a:defRPr>
            </a:lvl2pPr>
            <a:lvl3pPr>
              <a:defRPr sz="1800">
                <a:latin typeface="Cordia New" pitchFamily="34" charset="-34"/>
                <a:cs typeface="Cordia New" pitchFamily="34" charset="-34"/>
              </a:defRPr>
            </a:lvl3pPr>
            <a:lvl4pPr>
              <a:defRPr sz="1600">
                <a:latin typeface="Cordia New" pitchFamily="34" charset="-34"/>
                <a:cs typeface="Cordia New" pitchFamily="34" charset="-34"/>
              </a:defRPr>
            </a:lvl4pPr>
            <a:lvl5pPr>
              <a:defRPr sz="1600">
                <a:latin typeface="Cordia New" pitchFamily="34" charset="-34"/>
                <a:cs typeface="Cordia New" pitchFamily="34" charset="-34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ordia New" pitchFamily="34" charset="-34"/>
                <a:cs typeface="Cordia New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ordia New" pitchFamily="34" charset="-34"/>
                <a:cs typeface="Cordia New" pitchFamily="34" charset="-34"/>
              </a:defRPr>
            </a:lvl1pPr>
            <a:lvl2pPr>
              <a:defRPr sz="2000">
                <a:latin typeface="Cordia New" pitchFamily="34" charset="-34"/>
                <a:cs typeface="Cordia New" pitchFamily="34" charset="-34"/>
              </a:defRPr>
            </a:lvl2pPr>
            <a:lvl3pPr>
              <a:defRPr sz="1800">
                <a:latin typeface="Cordia New" pitchFamily="34" charset="-34"/>
                <a:cs typeface="Cordia New" pitchFamily="34" charset="-34"/>
              </a:defRPr>
            </a:lvl3pPr>
            <a:lvl4pPr>
              <a:defRPr sz="1600">
                <a:latin typeface="Cordia New" pitchFamily="34" charset="-34"/>
                <a:cs typeface="Cordia New" pitchFamily="34" charset="-34"/>
              </a:defRPr>
            </a:lvl4pPr>
            <a:lvl5pPr>
              <a:defRPr sz="1600">
                <a:latin typeface="Cordia New" pitchFamily="34" charset="-34"/>
                <a:cs typeface="Cordia New" pitchFamily="34" charset="-34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20"/>
            <a:ext cx="5111750" cy="471344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80659"/>
            <a:ext cx="5486400" cy="37469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3-1-0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428"/>
            <a:ext cx="9144000" cy="68571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3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8CE1A-996C-4E7F-B6CB-D62A2DACDB90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0880C-50CE-4FC2-9788-77B05906B9A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chemeClr val="accent6">
              <a:lumMod val="50000"/>
            </a:schemeClr>
          </a:solidFill>
          <a:latin typeface="Cordia New" pitchFamily="34" charset="-34"/>
          <a:ea typeface="+mj-ea"/>
          <a:cs typeface="Cordia New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323410" y="1628747"/>
          <a:ext cx="8569190" cy="388854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72260"/>
                <a:gridCol w="6696930"/>
              </a:tblGrid>
              <a:tr h="51582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Name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University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51582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Established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1917 </a:t>
                      </a:r>
                      <a:endParaRPr lang="en-US" sz="2000" kern="1200" baseline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91261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Area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456 acres</a:t>
                      </a:r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</a:p>
                    <a:p>
                      <a:r>
                        <a:rPr lang="en-US" sz="2000" kern="1200" baseline="0" dirty="0" smtClean="0">
                          <a:latin typeface="Cordia New" pitchFamily="34" charset="-34"/>
                          <a:cs typeface="Cordia New" pitchFamily="34" charset="-34"/>
                        </a:rPr>
                        <a:t>(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Approximately 1,844,800 m</a:t>
                      </a:r>
                      <a:r>
                        <a:rPr lang="en-US" sz="2000" kern="1200" baseline="30000" dirty="0" smtClean="0"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)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51582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Location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254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Phayathai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Road,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Pathumwan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, Bangkok, Thailand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9126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Cordia New" pitchFamily="34" charset="-34"/>
                          <a:cs typeface="Cordia New" pitchFamily="34" charset="-34"/>
                        </a:rPr>
                        <a:t>2012-2017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Chulalongkorn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University is Thailand’s source of knowledge and reference, a guiding light of wisdom for sustainable development.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  <a:tr h="515827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latin typeface="Cordia New" pitchFamily="34" charset="-34"/>
                          <a:cs typeface="Cordia New" pitchFamily="34" charset="-34"/>
                        </a:rPr>
                        <a:t>CU President</a:t>
                      </a:r>
                      <a:endParaRPr lang="th-TH" sz="2000" b="1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Professor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Pirom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en-US" sz="2000" kern="1200" dirty="0" err="1" smtClean="0">
                          <a:latin typeface="Cordia New" pitchFamily="34" charset="-34"/>
                          <a:cs typeface="Cordia New" pitchFamily="34" charset="-34"/>
                        </a:rPr>
                        <a:t>Kamolratanakul</a:t>
                      </a:r>
                      <a:r>
                        <a:rPr lang="en-US" sz="2000" kern="1200" dirty="0" smtClean="0">
                          <a:latin typeface="Cordia New" pitchFamily="34" charset="-34"/>
                          <a:cs typeface="Cordia New" pitchFamily="34" charset="-34"/>
                        </a:rPr>
                        <a:t> ,M.D.</a:t>
                      </a:r>
                      <a:endParaRPr lang="th-TH" sz="2000" b="0" dirty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99" y="1052670"/>
            <a:ext cx="7895634" cy="546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55470" y="202628"/>
            <a:ext cx="3240450" cy="1143000"/>
          </a:xfrm>
        </p:spPr>
        <p:txBody>
          <a:bodyPr/>
          <a:lstStyle/>
          <a:p>
            <a:r>
              <a:rPr lang="en-US" sz="2400" dirty="0" smtClean="0"/>
              <a:t>Number of Students</a:t>
            </a:r>
            <a:endParaRPr lang="th-TH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430" y="4293120"/>
          <a:ext cx="3888540" cy="195697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546692"/>
                <a:gridCol w="1341848"/>
              </a:tblGrid>
              <a:tr h="36005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26,305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3342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Master’s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  <a:tr h="3158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467430" y="1412720"/>
          <a:ext cx="388854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5148080" y="2420860"/>
          <a:ext cx="2880400" cy="280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680650" y="5465865"/>
          <a:ext cx="3923910" cy="771525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2569856"/>
                <a:gridCol w="1354054"/>
              </a:tblGrid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latin typeface="Cordia New" pitchFamily="34" charset="-34"/>
                          <a:cs typeface="Cordia New" pitchFamily="34" charset="-34"/>
                        </a:rPr>
                        <a:t>Other Staffs</a:t>
                      </a:r>
                      <a:endParaRPr lang="en-US" sz="1600" b="1" i="0" u="none" strike="noStrike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latin typeface="Cordia New" pitchFamily="34" charset="-34"/>
                          <a:cs typeface="Cordia New" pitchFamily="34" charset="-34"/>
                        </a:rPr>
                        <a:t>5,156</a:t>
                      </a:r>
                      <a:endParaRPr lang="th-TH" sz="1600" b="1" i="0" u="none" strike="noStrike" dirty="0">
                        <a:solidFill>
                          <a:srgbClr val="333333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Cordia New" pitchFamily="34" charset="-34"/>
                          <a:cs typeface="Cordia New" pitchFamily="34" charset="-34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5292100" y="1124680"/>
            <a:ext cx="26025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rdia New" pitchFamily="34" charset="-34"/>
                <a:ea typeface="+mj-ea"/>
                <a:cs typeface="Cordia New" pitchFamily="34" charset="-34"/>
              </a:rPr>
              <a:t>Number of Personnel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rdia New" pitchFamily="34" charset="-34"/>
              <a:ea typeface="+mj-ea"/>
              <a:cs typeface="Cordia New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80772" y="6309400"/>
            <a:ext cx="14237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 smtClean="0">
                <a:latin typeface="Cordia New" pitchFamily="34" charset="-34"/>
                <a:ea typeface="Arial Unicode MS" pitchFamily="34" charset="-128"/>
                <a:cs typeface="Cordia New" pitchFamily="34" charset="-34"/>
              </a:rPr>
              <a:t>*Information as of 2013</a:t>
            </a:r>
            <a:endParaRPr lang="th-TH" sz="1400" i="1" dirty="0">
              <a:latin typeface="Cordia New" pitchFamily="34" charset="-34"/>
              <a:ea typeface="Arial Unicode MS" pitchFamily="34" charset="-128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450" y="1292703"/>
            <a:ext cx="3744520" cy="2496347"/>
          </a:xfrm>
          <a:prstGeom prst="rect">
            <a:avLst/>
          </a:prstGeom>
        </p:spPr>
      </p:pic>
      <p:pic>
        <p:nvPicPr>
          <p:cNvPr id="5" name="Picture 4" descr="M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450" y="3903003"/>
            <a:ext cx="3744520" cy="2496347"/>
          </a:xfrm>
          <a:prstGeom prst="rect">
            <a:avLst/>
          </a:prstGeom>
        </p:spPr>
      </p:pic>
      <p:pic>
        <p:nvPicPr>
          <p:cNvPr id="6" name="Picture 5" descr="Me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53810" y="1301407"/>
            <a:ext cx="3744520" cy="2496347"/>
          </a:xfrm>
          <a:prstGeom prst="rect">
            <a:avLst/>
          </a:prstGeom>
        </p:spPr>
      </p:pic>
      <p:pic>
        <p:nvPicPr>
          <p:cNvPr id="7" name="Picture 6" descr="B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53810" y="3903003"/>
            <a:ext cx="3744520" cy="24963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4" name="Picture 2" descr="Z:\CICC\Nim\Gallery CU pic\รูปจุฬาฯ\CU Teacher's Day\as a logo\teacher_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7247" y="1273201"/>
            <a:ext cx="3697263" cy="2464842"/>
          </a:xfrm>
          <a:prstGeom prst="rect">
            <a:avLst/>
          </a:prstGeom>
          <a:noFill/>
        </p:spPr>
      </p:pic>
      <p:pic>
        <p:nvPicPr>
          <p:cNvPr id="5" name="Picture 3" descr="Z:\CICC\Nim\Gallery CU pic\รูปจุฬาฯ\Building around CU\as a logo\Building_0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157" y="1273201"/>
            <a:ext cx="3798558" cy="2464842"/>
          </a:xfrm>
          <a:prstGeom prst="rect">
            <a:avLst/>
          </a:prstGeom>
          <a:noFill/>
        </p:spPr>
      </p:pic>
      <p:pic>
        <p:nvPicPr>
          <p:cNvPr id="6" name="Picture 4" descr="Z:\CICC\Nim\Gallery CU pic\รูปจุฬาฯ\CU Student\as a logo\study_0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460" y="3789049"/>
            <a:ext cx="3816531" cy="2544353"/>
          </a:xfrm>
          <a:prstGeom prst="rect">
            <a:avLst/>
          </a:prstGeom>
          <a:noFill/>
        </p:spPr>
      </p:pic>
      <p:pic>
        <p:nvPicPr>
          <p:cNvPr id="7" name="Picture 7" descr="Z:\CICC\Nim\Gallery CU pic\รูปจุฬาฯ\ศูนย์กีฬา\as a logo\Building_03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7246" y="3793551"/>
            <a:ext cx="3697263" cy="246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467430" y="1761830"/>
            <a:ext cx="756105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Address: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University, 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Road, </a:t>
            </a:r>
            <a:endParaRPr lang="en-US" b="1" dirty="0" smtClean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Bangkok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b="1" dirty="0"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b="1" u="sng" dirty="0" smtClean="0"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116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9</cp:revision>
  <dcterms:created xsi:type="dcterms:W3CDTF">2014-08-26T10:55:58Z</dcterms:created>
  <dcterms:modified xsi:type="dcterms:W3CDTF">2014-09-11T06:58:41Z</dcterms:modified>
</cp:coreProperties>
</file>