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A192"/>
    <a:srgbClr val="FFFFFF"/>
    <a:srgbClr val="92D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71E-2"/>
                  <c:y val="5.963879660588451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Bachelor’s</a:t>
                    </a:r>
                    <a:r>
                      <a:rPr lang="en-US" sz="1400" baseline="0" dirty="0" smtClean="0"/>
                      <a:t> </a:t>
                    </a:r>
                    <a:r>
                      <a:rPr lang="en-US" sz="1400" dirty="0" smtClean="0"/>
                      <a:t>Degree</a:t>
                    </a:r>
                    <a:r>
                      <a:rPr lang="en-US" sz="1400" dirty="0"/>
                      <a:t>  
66%</a:t>
                    </a: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rdia New" pitchFamily="34" charset="-34"/>
          <a:cs typeface="Cord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Cordia New" pitchFamily="34" charset="-34"/>
                        <a:cs typeface="Cordia New" pitchFamily="34" charset="-34"/>
                      </a:rPr>
                      <a:t>A</a:t>
                    </a:r>
                    <a:r>
                      <a:rPr lang="en-US" sz="1200" dirty="0"/>
                      <a:t>cademic </a:t>
                    </a:r>
                    <a:r>
                      <a:rPr lang="en-US" dirty="0"/>
                      <a:t>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>
                    <a:latin typeface="Cordia New" pitchFamily="34" charset="-34"/>
                    <a:cs typeface="Cordia New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6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0935"/>
            <a:ext cx="7772400" cy="1470025"/>
          </a:xfrm>
          <a:solidFill>
            <a:srgbClr val="E3A192">
              <a:alpha val="89804"/>
            </a:srgb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550" y="3310120"/>
            <a:ext cx="6400800" cy="766970"/>
          </a:xfrm>
          <a:solidFill>
            <a:srgbClr val="FFFFFF">
              <a:alpha val="69804"/>
            </a:srgbClr>
          </a:solidFill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9" name="Picture 8" descr="CU logo2.jpg"/>
          <p:cNvPicPr>
            <a:picLocks noChangeAspect="1"/>
          </p:cNvPicPr>
          <p:nvPr userDrawn="1"/>
        </p:nvPicPr>
        <p:blipFill>
          <a:blip r:embed="rId3" cstate="print"/>
          <a:srcRect t="14562" b="34250"/>
          <a:stretch>
            <a:fillRect/>
          </a:stretch>
        </p:blipFill>
        <p:spPr>
          <a:xfrm>
            <a:off x="6156220" y="378446"/>
            <a:ext cx="2987780" cy="7462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8650"/>
            <a:ext cx="2057400" cy="5217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650"/>
            <a:ext cx="6019800" cy="5217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6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120" cy="1143000"/>
          </a:xfrm>
          <a:solidFill>
            <a:srgbClr val="E3A192">
              <a:alpha val="89804"/>
            </a:srgb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FF">
              <a:alpha val="80000"/>
            </a:srgbClr>
          </a:solidFill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Cordia New" pitchFamily="34" charset="-34"/>
                <a:cs typeface="Cordia New" pitchFamily="34" charset="-34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8" name="Picture 7" descr="CU logo2.jpg"/>
          <p:cNvPicPr>
            <a:picLocks noChangeAspect="1"/>
          </p:cNvPicPr>
          <p:nvPr userDrawn="1"/>
        </p:nvPicPr>
        <p:blipFill>
          <a:blip r:embed="rId3" cstate="print"/>
          <a:srcRect t="14562" b="34250"/>
          <a:stretch>
            <a:fillRect/>
          </a:stretch>
        </p:blipFill>
        <p:spPr>
          <a:xfrm>
            <a:off x="6948330" y="260560"/>
            <a:ext cx="2195670" cy="5483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620" y="836640"/>
            <a:ext cx="5486400" cy="38267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6-1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120" cy="1143000"/>
          </a:xfrm>
          <a:prstGeom prst="rect">
            <a:avLst/>
          </a:prstGeom>
          <a:solidFill>
            <a:srgbClr val="E3A192">
              <a:alpha val="89804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EE1F9-5A80-43FF-8A4D-FD9DB69EB4E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E6324-4856-4326-9EB7-C77B166D8B2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8" name="Picture 7" descr="CU logo2.jpg"/>
          <p:cNvPicPr>
            <a:picLocks noChangeAspect="1"/>
          </p:cNvPicPr>
          <p:nvPr userDrawn="1"/>
        </p:nvPicPr>
        <p:blipFill>
          <a:blip r:embed="rId14" cstate="print"/>
          <a:srcRect t="14562" b="34250"/>
          <a:stretch>
            <a:fillRect/>
          </a:stretch>
        </p:blipFill>
        <p:spPr>
          <a:xfrm>
            <a:off x="6948330" y="260560"/>
            <a:ext cx="2195670" cy="5483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Cordia New" pitchFamily="34" charset="-34"/>
          <a:ea typeface="+mj-ea"/>
          <a:cs typeface="Cord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390" y="1628750"/>
          <a:ext cx="8713210" cy="338447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03727"/>
                <a:gridCol w="6809483"/>
              </a:tblGrid>
              <a:tr h="448961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Name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University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Established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1917 </a:t>
                      </a:r>
                      <a:endParaRPr lang="en-US" sz="2000" kern="1200" baseline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794315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Area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(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Location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254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Phayathai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Pathumwan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, Bangkok, Thailand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7943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2012-2017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CU President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Pirom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,M.D.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430" y="1464630"/>
            <a:ext cx="7727273" cy="534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5470" y="202628"/>
            <a:ext cx="324045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430" y="4293120"/>
          <a:ext cx="3888540" cy="195697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467430" y="1412720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076070" y="2420860"/>
          <a:ext cx="3240450" cy="302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076070" y="5465865"/>
          <a:ext cx="3240450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122242"/>
                <a:gridCol w="1118208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Other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5,156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5076070" y="1205850"/>
            <a:ext cx="3240450" cy="1143000"/>
          </a:xfrm>
          <a:prstGeom prst="rect">
            <a:avLst/>
          </a:prstGeom>
          <a:solidFill>
            <a:srgbClr val="E3A192">
              <a:alpha val="89804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Number of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 Personnel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rdia New" pitchFamily="34" charset="-34"/>
              <a:ea typeface="+mj-ea"/>
              <a:cs typeface="Cordia New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76320" y="6381410"/>
            <a:ext cx="142378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smtClean="0"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400" i="1" dirty="0"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watp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430" y="1431192"/>
            <a:ext cx="4044730" cy="2696486"/>
          </a:xfrm>
          <a:prstGeom prst="rect">
            <a:avLst/>
          </a:prstGeom>
        </p:spPr>
      </p:pic>
      <p:pic>
        <p:nvPicPr>
          <p:cNvPr id="5" name="Picture 4" descr="B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2160" y="4095562"/>
            <a:ext cx="4044730" cy="2696486"/>
          </a:xfrm>
          <a:prstGeom prst="rect">
            <a:avLst/>
          </a:prstGeom>
        </p:spPr>
      </p:pic>
      <p:pic>
        <p:nvPicPr>
          <p:cNvPr id="6" name="Picture 5" descr="Mar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2160" y="1431192"/>
            <a:ext cx="4044730" cy="2696486"/>
          </a:xfrm>
          <a:prstGeom prst="rect">
            <a:avLst/>
          </a:prstGeom>
        </p:spPr>
      </p:pic>
      <p:pic>
        <p:nvPicPr>
          <p:cNvPr id="7" name="Picture 6" descr="MB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430" y="4126219"/>
            <a:ext cx="4044730" cy="26964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1026" name="Picture 2" descr="Z:\CICC\Nim\Gallery CU pic\รูปจุฬาฯ\Building around CU\as a logo\Building_0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36632"/>
            <a:ext cx="4110687" cy="2740458"/>
          </a:xfrm>
          <a:prstGeom prst="rect">
            <a:avLst/>
          </a:prstGeom>
          <a:noFill/>
        </p:spPr>
      </p:pic>
      <p:pic>
        <p:nvPicPr>
          <p:cNvPr id="1027" name="Picture 3" descr="Z:\CICC\Nim\Gallery CU pic\รูปจุฬาฯ\ปอพ\as a logo\Building_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30" y="4073012"/>
            <a:ext cx="4110687" cy="2740458"/>
          </a:xfrm>
          <a:prstGeom prst="rect">
            <a:avLst/>
          </a:prstGeom>
          <a:noFill/>
        </p:spPr>
      </p:pic>
      <p:pic>
        <p:nvPicPr>
          <p:cNvPr id="1028" name="Picture 4" descr="Z:\CICC\Nim\Gallery CU pic\รูปจุฬาฯ\Building_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430" y="1336632"/>
            <a:ext cx="4110687" cy="2740458"/>
          </a:xfrm>
          <a:prstGeom prst="rect">
            <a:avLst/>
          </a:prstGeom>
          <a:noFill/>
        </p:spPr>
      </p:pic>
      <p:pic>
        <p:nvPicPr>
          <p:cNvPr id="1029" name="Picture 5" descr="Z:\CICC\Nim\Gallery CU pic\รูปจุฬาฯ\ศูนย์กีฬา\as a logo\Building_03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73012"/>
            <a:ext cx="4110687" cy="2740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467430" y="1628750"/>
            <a:ext cx="7777080" cy="3108543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University, 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Road, </a:t>
            </a:r>
            <a:endParaRPr lang="en-US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Bangkok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Dserfkmj;olm.l</dc:title>
  <dc:creator>CasperX</dc:creator>
  <cp:lastModifiedBy>CasperX</cp:lastModifiedBy>
  <cp:revision>8</cp:revision>
  <dcterms:created xsi:type="dcterms:W3CDTF">2014-08-27T09:33:51Z</dcterms:created>
  <dcterms:modified xsi:type="dcterms:W3CDTF">2014-09-11T07:27:42Z</dcterms:modified>
</cp:coreProperties>
</file>