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71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Bachelor’s</a:t>
                    </a:r>
                    <a:r>
                      <a:rPr lang="en-US" sz="900" baseline="0" dirty="0" smtClean="0"/>
                      <a:t> </a:t>
                    </a:r>
                    <a:r>
                      <a:rPr lang="en-US" sz="900" dirty="0" smtClean="0"/>
                      <a:t>Degree</a:t>
                    </a:r>
                    <a:r>
                      <a:rPr lang="en-US" sz="9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>
          <a:latin typeface="Arial Unicode MS" pitchFamily="34" charset="-128"/>
          <a:ea typeface="Arial Unicode MS" pitchFamily="34" charset="-128"/>
          <a:cs typeface="Arial Unicode MS" pitchFamily="34" charset="-128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Academic 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100">
          <a:latin typeface="Arial Unicode MS" pitchFamily="34" charset="-128"/>
          <a:ea typeface="Arial Unicode MS" pitchFamily="34" charset="-128"/>
          <a:cs typeface="Arial Unicode MS" pitchFamily="34" charset="-128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4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750" cy="1470025"/>
          </a:xfrm>
        </p:spPr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4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40000"/>
                    <a:lumOff val="6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accent3">
                    <a:lumMod val="20000"/>
                    <a:lumOff val="8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accent3">
                    <a:lumMod val="20000"/>
                    <a:lumOff val="8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4-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5F73D-D0B1-4396-A8D7-40C903B31B64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252E7-3F13-4BEC-A055-161883E519A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3">
              <a:lumMod val="40000"/>
              <a:lumOff val="6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20000"/>
              <a:lumOff val="8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20000"/>
              <a:lumOff val="8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20000"/>
              <a:lumOff val="8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20000"/>
              <a:lumOff val="8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20000"/>
              <a:lumOff val="8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323410" y="1628747"/>
          <a:ext cx="8569190" cy="460864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72260"/>
                <a:gridCol w="6696930"/>
              </a:tblGrid>
              <a:tr h="61107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Name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Chulalongkorn</a:t>
                      </a:r>
                      <a:r>
                        <a:rPr lang="en-US" sz="18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University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61107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Established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1917 </a:t>
                      </a:r>
                      <a:endParaRPr lang="en-US" sz="1800" kern="1200" baseline="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1081125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Area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456 acres</a:t>
                      </a:r>
                      <a:r>
                        <a:rPr lang="en-US" sz="1800" kern="12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  <a:p>
                      <a:r>
                        <a:rPr lang="en-US" sz="1800" kern="12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Approximately 1,844,800 m</a:t>
                      </a:r>
                      <a:r>
                        <a:rPr lang="en-US" sz="1800" kern="1200" baseline="300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61107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Location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254 </a:t>
                      </a:r>
                      <a:r>
                        <a:rPr lang="en-US" sz="180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Phayathai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Road, </a:t>
                      </a:r>
                      <a:r>
                        <a:rPr lang="en-US" sz="180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Pathumwan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, Bangkok, Thailand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10832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2012-2017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Chulalongkorn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University is Thailand’s source of knowledge and reference, a guiding light of wisdom for sustainable development.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61107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CU President</a:t>
                      </a:r>
                      <a:endParaRPr lang="th-TH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Professor </a:t>
                      </a:r>
                      <a:r>
                        <a:rPr lang="en-US" sz="180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Pirom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lang="en-US" sz="180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Kamolratanakul</a:t>
                      </a:r>
                      <a:r>
                        <a:rPr lang="en-US" sz="180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,M.D.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480" y="1412720"/>
            <a:ext cx="7551522" cy="522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220" y="44530"/>
            <a:ext cx="375475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Number of Students</a:t>
            </a:r>
            <a:endParaRPr lang="th-TH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420" y="3891511"/>
          <a:ext cx="4176580" cy="2495779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735336"/>
                <a:gridCol w="1441244"/>
              </a:tblGrid>
              <a:tr h="46281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26,305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2859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Master’s Degree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38627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Higher Graduate </a:t>
                      </a:r>
                      <a:r>
                        <a:rPr lang="en-US" sz="1600" b="1" u="none" strike="noStrike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395420" y="1254622"/>
          <a:ext cx="4176580" cy="259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644010" y="1124680"/>
            <a:ext cx="41868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Personnel</a:t>
            </a:r>
            <a:endParaRPr kumimoji="0" lang="th-TH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4860040" y="2204830"/>
          <a:ext cx="3960550" cy="288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860040" y="5157240"/>
          <a:ext cx="3960550" cy="1224171"/>
        </p:xfrm>
        <a:graphic>
          <a:graphicData uri="http://schemas.openxmlformats.org/drawingml/2006/table">
            <a:tbl>
              <a:tblPr>
                <a:tableStyleId>{AF606853-7671-496A-8E4F-DF71F8EC918B}</a:tableStyleId>
              </a:tblPr>
              <a:tblGrid>
                <a:gridCol w="2593853"/>
                <a:gridCol w="1366697"/>
              </a:tblGrid>
              <a:tr h="408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2,856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  <a:tr h="408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Other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5,156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  <a:tr h="408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236370" y="6453420"/>
            <a:ext cx="160332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i="1" dirty="0" smtClean="0">
                <a:solidFill>
                  <a:schemeClr val="bg1"/>
                </a:solidFill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600" i="1" dirty="0">
              <a:solidFill>
                <a:schemeClr val="bg1"/>
              </a:solidFill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00" y="476590"/>
            <a:ext cx="4546860" cy="1143000"/>
          </a:xfrm>
        </p:spPr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Gr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60" y="1268700"/>
            <a:ext cx="4030100" cy="2686733"/>
          </a:xfrm>
          <a:prstGeom prst="rect">
            <a:avLst/>
          </a:prstGeom>
        </p:spPr>
      </p:pic>
      <p:pic>
        <p:nvPicPr>
          <p:cNvPr id="5" name="Picture 4" descr="M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60" y="4005080"/>
            <a:ext cx="4030100" cy="2686733"/>
          </a:xfrm>
          <a:prstGeom prst="rect">
            <a:avLst/>
          </a:prstGeom>
        </p:spPr>
      </p:pic>
      <p:pic>
        <p:nvPicPr>
          <p:cNvPr id="6" name="Picture 5" descr="TuKTu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20" y="1890200"/>
            <a:ext cx="2418060" cy="3627090"/>
          </a:xfrm>
          <a:prstGeom prst="rect">
            <a:avLst/>
          </a:prstGeom>
        </p:spPr>
      </p:pic>
      <p:pic>
        <p:nvPicPr>
          <p:cNvPr id="7" name="Picture 6" descr="Yao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380" y="1890200"/>
            <a:ext cx="2418060" cy="36270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1026" name="Picture 2" descr="Z:\CICC\Nim\Gallery CU pic\รูปจุฬาฯ\cu out door\as logo\Building_0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9" y="1268700"/>
            <a:ext cx="4032561" cy="2688375"/>
          </a:xfrm>
          <a:prstGeom prst="rect">
            <a:avLst/>
          </a:prstGeom>
          <a:noFill/>
        </p:spPr>
      </p:pic>
      <p:pic>
        <p:nvPicPr>
          <p:cNvPr id="1028" name="Picture 4" descr="Z:\CICC\Nim\Gallery CU pic\รูปจุฬาฯ\CU Student\as a logo\study_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30" y="1268700"/>
            <a:ext cx="4057390" cy="2704927"/>
          </a:xfrm>
          <a:prstGeom prst="rect">
            <a:avLst/>
          </a:prstGeom>
          <a:noFill/>
        </p:spPr>
      </p:pic>
      <p:pic>
        <p:nvPicPr>
          <p:cNvPr id="1029" name="Picture 5" descr="Z:\CICC\Nim\Gallery CU pic\รูปจุฬาฯ\ศูนย์กีฬา\as a logo\Building_0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9" y="4005080"/>
            <a:ext cx="4032561" cy="2688375"/>
          </a:xfrm>
          <a:prstGeom prst="rect">
            <a:avLst/>
          </a:prstGeom>
          <a:noFill/>
        </p:spPr>
      </p:pic>
      <p:pic>
        <p:nvPicPr>
          <p:cNvPr id="1030" name="Picture 6" descr="Z:\CICC\Nim\Gallery CU pic\รูปจุฬาฯ\Building around CU\as a logo\Building_04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430" y="4005080"/>
            <a:ext cx="4051523" cy="2701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83460" y="1700760"/>
            <a:ext cx="748904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University, </a:t>
            </a:r>
            <a:endParaRPr lang="en-US" sz="3200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Road, </a:t>
            </a:r>
            <a:r>
              <a:rPr lang="en-US" sz="3200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				Bangkok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2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2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17</cp:revision>
  <dcterms:created xsi:type="dcterms:W3CDTF">2014-08-27T07:49:59Z</dcterms:created>
  <dcterms:modified xsi:type="dcterms:W3CDTF">2014-09-11T07:01:27Z</dcterms:modified>
</cp:coreProperties>
</file>